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07" r:id="rId2"/>
    <p:sldId id="304" r:id="rId3"/>
    <p:sldId id="308" r:id="rId4"/>
    <p:sldId id="313" r:id="rId5"/>
    <p:sldId id="309" r:id="rId6"/>
    <p:sldId id="311" r:id="rId7"/>
    <p:sldId id="310" r:id="rId8"/>
    <p:sldId id="312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9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0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zurda Regina" userId="a8eb4087-f594-4294-8ad0-53487cf65260" providerId="ADAL" clId="{306834CC-F03C-46D6-88D0-2002E0185503}"/>
    <pc:docChg chg="modSld">
      <pc:chgData name="Czurda Regina" userId="a8eb4087-f594-4294-8ad0-53487cf65260" providerId="ADAL" clId="{306834CC-F03C-46D6-88D0-2002E0185503}" dt="2022-10-17T13:24:18.442" v="1" actId="20577"/>
      <pc:docMkLst>
        <pc:docMk/>
      </pc:docMkLst>
      <pc:sldChg chg="modSp">
        <pc:chgData name="Czurda Regina" userId="a8eb4087-f594-4294-8ad0-53487cf65260" providerId="ADAL" clId="{306834CC-F03C-46D6-88D0-2002E0185503}" dt="2022-10-17T13:24:18.442" v="1" actId="20577"/>
        <pc:sldMkLst>
          <pc:docMk/>
          <pc:sldMk cId="3711124025" sldId="304"/>
        </pc:sldMkLst>
        <pc:spChg chg="mod">
          <ac:chgData name="Czurda Regina" userId="a8eb4087-f594-4294-8ad0-53487cf65260" providerId="ADAL" clId="{306834CC-F03C-46D6-88D0-2002E0185503}" dt="2022-10-17T13:24:18.442" v="1" actId="20577"/>
          <ac:spMkLst>
            <pc:docMk/>
            <pc:sldMk cId="3711124025" sldId="304"/>
            <ac:spMk id="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5DCDF-335F-45FD-B208-F4156FF6F460}" type="datetimeFigureOut">
              <a:rPr lang="de-AT" smtClean="0"/>
              <a:t>17.10.2022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6294E-FEB6-4812-B617-98E5D42E03E0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049894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6294E-FEB6-4812-B617-98E5D42E03E0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09917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372C049-ADD2-41C6-B000-AC8EC4DD0596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88041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DB3145A-4F13-4DA1-98C5-06784A30E558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37612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5330506-04C0-49CE-871B-51854D9657FC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590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 dirty="0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E4DEB9-4545-4FF0-AB71-5AC5B190E61A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4553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45B930A-5D15-430C-8049-33BDD43C3C70}" type="datetime1">
              <a:rPr lang="de-AT" smtClean="0"/>
              <a:t>17.10.2022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25766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0B3F92B-7C33-4082-8172-F8C447915334}" type="datetime1">
              <a:rPr lang="de-AT" smtClean="0"/>
              <a:t>17.10.2022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0918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10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9DC7A08-10E5-46AB-ADAA-F4A94E494CE6}" type="datetime1">
              <a:rPr lang="de-AT" smtClean="0"/>
              <a:t>17.10.2022</a:t>
            </a:fld>
            <a:endParaRPr lang="de-AT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69585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5E55971-0B2E-4881-B22E-ED95CCA57318}" type="datetime1">
              <a:rPr lang="de-AT" smtClean="0"/>
              <a:t>17.10.2022</a:t>
            </a:fld>
            <a:endParaRPr lang="de-AT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9832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7746E6B-83C2-42FC-BCF0-B43649782B58}" type="datetime1">
              <a:rPr lang="de-AT" smtClean="0"/>
              <a:t>17.10.2022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622540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705E076-0D50-47DE-B5B4-53B80771A4C8}" type="datetime1">
              <a:rPr lang="de-AT" smtClean="0"/>
              <a:t>17.10.2022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81229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50489BC-E75D-4907-814A-9B4409BDAB88}" type="datetime1">
              <a:rPr lang="de-AT" smtClean="0"/>
              <a:t>17.10.2022</a:t>
            </a:fld>
            <a:endParaRPr lang="de-AT"/>
          </a:p>
        </p:txBody>
      </p:sp>
      <p:sp>
        <p:nvSpPr>
          <p:cNvPr id="9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10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67286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20263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151164" y="1825625"/>
            <a:ext cx="1020263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grpSp>
        <p:nvGrpSpPr>
          <p:cNvPr id="9" name="Gruppieren 8"/>
          <p:cNvGrpSpPr/>
          <p:nvPr userDrawn="1"/>
        </p:nvGrpSpPr>
        <p:grpSpPr>
          <a:xfrm>
            <a:off x="0" y="6041570"/>
            <a:ext cx="12192000" cy="816429"/>
            <a:chOff x="1160917" y="3224892"/>
            <a:chExt cx="10077450" cy="2195292"/>
          </a:xfrm>
        </p:grpSpPr>
        <p:pic>
          <p:nvPicPr>
            <p:cNvPr id="7" name="Grafik 7"/>
            <p:cNvPicPr>
              <a:picLocks noChangeAspect="1"/>
            </p:cNvPicPr>
            <p:nvPr userDrawn="1"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t="70960"/>
            <a:stretch/>
          </p:blipFill>
          <p:spPr bwMode="auto">
            <a:xfrm>
              <a:off x="1160917" y="3224892"/>
              <a:ext cx="10077450" cy="2195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Grafik 7"/>
            <p:cNvPicPr>
              <a:picLocks noChangeAspect="1"/>
            </p:cNvPicPr>
            <p:nvPr userDrawn="1"/>
          </p:nvPicPr>
          <p:blipFill rotWithShape="1">
            <a:blip r:embed="rId1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49647" t="93893" r="17299"/>
            <a:stretch/>
          </p:blipFill>
          <p:spPr bwMode="auto">
            <a:xfrm>
              <a:off x="7829549" y="4890918"/>
              <a:ext cx="3331029" cy="4616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Datumsplatzhalter 3"/>
          <p:cNvSpPr>
            <a:spLocks noGrp="1"/>
          </p:cNvSpPr>
          <p:nvPr>
            <p:ph type="dt" sz="half" idx="2"/>
          </p:nvPr>
        </p:nvSpPr>
        <p:spPr>
          <a:xfrm>
            <a:off x="0" y="648619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fld id="{F1F88E5F-8BE7-4640-AD2D-04044951E43A}" type="datetime1">
              <a:rPr lang="de-AT" smtClean="0"/>
              <a:pPr/>
              <a:t>17.10.2022</a:t>
            </a:fld>
            <a:endParaRPr lang="de-AT"/>
          </a:p>
        </p:txBody>
      </p:sp>
      <p:sp>
        <p:nvSpPr>
          <p:cNvPr id="11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47860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r>
              <a:rPr lang="de-AT" dirty="0"/>
              <a:t>Inga Natrop I </a:t>
            </a:r>
            <a:r>
              <a:rPr lang="de-AT" dirty="0" err="1"/>
              <a:t>Category</a:t>
            </a:r>
            <a:r>
              <a:rPr lang="de-AT" dirty="0"/>
              <a:t> Management + Shopper Marketing</a:t>
            </a:r>
          </a:p>
        </p:txBody>
      </p:sp>
      <p:sp>
        <p:nvSpPr>
          <p:cNvPr id="12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9354688" y="649514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bg1"/>
                </a:solidFill>
                <a:latin typeface=""/>
                <a:cs typeface="Arial" panose="020B0604020202020204" pitchFamily="34" charset="0"/>
              </a:defRPr>
            </a:lvl1pPr>
          </a:lstStyle>
          <a:p>
            <a:fld id="{E6AAECEB-8BE8-4E9E-B10C-1ACBC3E35D4E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3" name="Bild 9" descr="120310_ECR_Manager_inns_PPT2.jpg"/>
          <p:cNvPicPr>
            <a:picLocks noChangeAspect="1"/>
          </p:cNvPicPr>
          <p:nvPr userDrawn="1"/>
        </p:nvPicPr>
        <p:blipFill rotWithShape="1"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7" r="83393" b="87857"/>
          <a:stretch/>
        </p:blipFill>
        <p:spPr bwMode="auto">
          <a:xfrm>
            <a:off x="97971" y="16328"/>
            <a:ext cx="1143000" cy="832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185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de-AT" sz="4400" b="0" i="0" kern="1200" dirty="0">
          <a:solidFill>
            <a:srgbClr val="0070C0"/>
          </a:solidFill>
          <a:latin typeface="Tahoma"/>
          <a:ea typeface="+mn-ea"/>
          <a:cs typeface="Tahoma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70C0"/>
        </a:buClr>
        <a:buFont typeface="Arial" panose="020B0604020202020204" pitchFamily="34" charset="0"/>
        <a:buChar char="•"/>
        <a:defRPr sz="2800" b="0" i="0" kern="1200">
          <a:solidFill>
            <a:srgbClr val="002060"/>
          </a:solidFill>
          <a:latin typeface="Tahoma"/>
          <a:ea typeface="+mn-ea"/>
          <a:cs typeface="Tahoma"/>
        </a:defRPr>
      </a:lvl1pPr>
      <a:lvl2pPr marL="800100" indent="-3429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80000"/>
        <a:buFont typeface="Arial" panose="020B0604020202020204" pitchFamily="34" charset="0"/>
        <a:buChar char="•"/>
        <a:defRPr sz="2400" b="0" i="0" kern="1200">
          <a:solidFill>
            <a:srgbClr val="002060"/>
          </a:solidFill>
          <a:latin typeface="Tahoma"/>
          <a:ea typeface="+mn-ea"/>
          <a:cs typeface="Tahoma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SzPct val="70000"/>
        <a:buFont typeface="Arial" panose="020B0604020202020204" pitchFamily="34" charset="0"/>
        <a:buChar char="•"/>
        <a:defRPr sz="2000" b="0" i="0" kern="1200">
          <a:solidFill>
            <a:srgbClr val="002060"/>
          </a:solidFill>
          <a:latin typeface="Tahoma"/>
          <a:ea typeface="+mn-ea"/>
          <a:cs typeface="Tahoma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 err="1"/>
              <a:t>Important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1</a:t>
            </a:fld>
            <a:endParaRPr lang="de-AT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1151164" y="1690688"/>
            <a:ext cx="10760075" cy="4351337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fill</a:t>
            </a:r>
            <a:r>
              <a:rPr lang="de-DE" dirty="0"/>
              <a:t> out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pages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introduce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work</a:t>
            </a:r>
            <a:r>
              <a:rPr lang="de-DE" dirty="0"/>
              <a:t>.</a:t>
            </a:r>
          </a:p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slide</a:t>
            </a:r>
            <a:r>
              <a:rPr lang="de-DE" dirty="0"/>
              <a:t> per </a:t>
            </a:r>
            <a:r>
              <a:rPr lang="de-DE" dirty="0" err="1"/>
              <a:t>section</a:t>
            </a:r>
            <a:r>
              <a:rPr lang="de-DE" dirty="0"/>
              <a:t>!</a:t>
            </a:r>
          </a:p>
          <a:p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try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mainly</a:t>
            </a:r>
            <a:r>
              <a:rPr lang="de-DE" dirty="0"/>
              <a:t> </a:t>
            </a:r>
            <a:r>
              <a:rPr lang="de-DE" dirty="0" err="1"/>
              <a:t>text</a:t>
            </a:r>
            <a:r>
              <a:rPr lang="de-DE" dirty="0"/>
              <a:t>.</a:t>
            </a:r>
          </a:p>
          <a:p>
            <a:r>
              <a:rPr lang="de-DE" dirty="0" err="1"/>
              <a:t>Please</a:t>
            </a:r>
            <a:r>
              <a:rPr lang="de-DE" dirty="0"/>
              <a:t> save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powerpoint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260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76249"/>
          </a:xfrm>
        </p:spPr>
        <p:txBody>
          <a:bodyPr>
            <a:normAutofit/>
          </a:bodyPr>
          <a:lstStyle/>
          <a:p>
            <a:endParaRPr lang="de-AT" dirty="0"/>
          </a:p>
          <a:p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2</a:t>
            </a:fld>
            <a:endParaRPr lang="de-AT" dirty="0"/>
          </a:p>
        </p:txBody>
      </p:sp>
      <p:sp>
        <p:nvSpPr>
          <p:cNvPr id="6" name="Titel 1"/>
          <p:cNvSpPr>
            <a:spLocks noGrp="1"/>
          </p:cNvSpPr>
          <p:nvPr>
            <p:ph type="ctrTitle"/>
          </p:nvPr>
        </p:nvSpPr>
        <p:spPr>
          <a:xfrm>
            <a:off x="181232" y="1122363"/>
            <a:ext cx="11829536" cy="2387600"/>
          </a:xfrm>
        </p:spPr>
        <p:txBody>
          <a:bodyPr anchor="ctr">
            <a:normAutofit/>
          </a:bodyPr>
          <a:lstStyle/>
          <a:p>
            <a:r>
              <a:rPr lang="de-AT" sz="45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ECR Academic Student Award 2023</a:t>
            </a:r>
            <a:endParaRPr lang="de-AT" sz="4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Untertitel 2"/>
          <p:cNvSpPr txBox="1">
            <a:spLocks/>
          </p:cNvSpPr>
          <p:nvPr/>
        </p:nvSpPr>
        <p:spPr>
          <a:xfrm>
            <a:off x="181232" y="3602037"/>
            <a:ext cx="11829536" cy="19061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0070C0"/>
              </a:buClr>
              <a:buFont typeface="Arial" panose="020B0604020202020204" pitchFamily="34" charset="0"/>
              <a:buNone/>
              <a:defRPr sz="24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80000"/>
              <a:buFont typeface="Arial" panose="020B0604020202020204" pitchFamily="34" charset="0"/>
              <a:buNone/>
              <a:defRPr sz="20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0070C0"/>
              </a:buClr>
              <a:buSzPct val="70000"/>
              <a:buFont typeface="Arial" panose="020B0604020202020204" pitchFamily="34" charset="0"/>
              <a:buNone/>
              <a:defRPr sz="1800" b="0" i="0" kern="1200">
                <a:solidFill>
                  <a:srgbClr val="002060"/>
                </a:solidFill>
                <a:latin typeface="Tahoma"/>
                <a:ea typeface="+mn-ea"/>
                <a:cs typeface="Tahoma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dirty="0" err="1"/>
              <a:t>Student‘s</a:t>
            </a:r>
            <a:r>
              <a:rPr lang="de-AT" dirty="0"/>
              <a:t> </a:t>
            </a:r>
            <a:r>
              <a:rPr lang="de-AT" dirty="0" err="1"/>
              <a:t>name</a:t>
            </a:r>
            <a:r>
              <a:rPr lang="de-AT" dirty="0"/>
              <a:t>: </a:t>
            </a:r>
          </a:p>
          <a:p>
            <a:r>
              <a:rPr lang="de-AT" dirty="0"/>
              <a:t>University </a:t>
            </a:r>
            <a:r>
              <a:rPr lang="de-AT" dirty="0" err="1"/>
              <a:t>and</a:t>
            </a:r>
            <a:r>
              <a:rPr lang="de-AT" dirty="0"/>
              <a:t> Department / </a:t>
            </a:r>
            <a:r>
              <a:rPr lang="de-AT" dirty="0" err="1"/>
              <a:t>Program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study</a:t>
            </a:r>
            <a:r>
              <a:rPr lang="de-AT" dirty="0"/>
              <a:t>:</a:t>
            </a:r>
          </a:p>
          <a:p>
            <a:r>
              <a:rPr lang="de-AT" dirty="0" err="1"/>
              <a:t>Category</a:t>
            </a:r>
            <a:r>
              <a:rPr lang="de-AT" dirty="0"/>
              <a:t> (Master Thesis, Bachelor Thesis, </a:t>
            </a:r>
            <a:r>
              <a:rPr lang="de-AT" dirty="0" err="1"/>
              <a:t>PhD</a:t>
            </a:r>
            <a:r>
              <a:rPr lang="de-AT" dirty="0"/>
              <a:t> Thesis):</a:t>
            </a:r>
          </a:p>
          <a:p>
            <a:r>
              <a:rPr lang="de-AT" dirty="0"/>
              <a:t>Supervisor: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11124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/>
              <a:t>Title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3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3879024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4" y="365125"/>
            <a:ext cx="10328712" cy="1325563"/>
          </a:xfrm>
        </p:spPr>
        <p:txBody>
          <a:bodyPr/>
          <a:lstStyle/>
          <a:p>
            <a:r>
              <a:rPr lang="de-DE" dirty="0" err="1"/>
              <a:t>Objective</a:t>
            </a:r>
            <a:r>
              <a:rPr lang="de-DE" dirty="0"/>
              <a:t>(s)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4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1458876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 err="1"/>
              <a:t>Methodology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5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218400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/>
              <a:t>Key </a:t>
            </a:r>
            <a:r>
              <a:rPr lang="de-DE" dirty="0" err="1"/>
              <a:t>Results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6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16006095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946725" cy="1325563"/>
          </a:xfrm>
        </p:spPr>
        <p:txBody>
          <a:bodyPr/>
          <a:lstStyle/>
          <a:p>
            <a:r>
              <a:rPr lang="de-DE" dirty="0" err="1"/>
              <a:t>Relevance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ECR </a:t>
            </a:r>
            <a:r>
              <a:rPr lang="de-DE"/>
              <a:t>/ </a:t>
            </a:r>
            <a:br>
              <a:rPr lang="de-DE"/>
            </a:br>
            <a:r>
              <a:rPr lang="de-DE"/>
              <a:t>ECR-Members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7</a:t>
            </a:fld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8379372" y="788845"/>
            <a:ext cx="3037442" cy="6463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Note: </a:t>
            </a:r>
            <a:b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Please use only one slide!</a:t>
            </a:r>
          </a:p>
        </p:txBody>
      </p:sp>
    </p:spTree>
    <p:extLst>
      <p:ext uri="{BB962C8B-B14F-4D97-AF65-F5344CB8AC3E}">
        <p14:creationId xmlns:p14="http://schemas.microsoft.com/office/powerpoint/2010/main" val="2336658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51163" y="365125"/>
            <a:ext cx="10661221" cy="1325563"/>
          </a:xfrm>
        </p:spPr>
        <p:txBody>
          <a:bodyPr/>
          <a:lstStyle/>
          <a:p>
            <a:r>
              <a:rPr lang="de-DE" dirty="0" err="1"/>
              <a:t>Contact</a:t>
            </a:r>
            <a:r>
              <a:rPr lang="de-DE" dirty="0"/>
              <a:t> </a:t>
            </a:r>
            <a:r>
              <a:rPr lang="de-DE" dirty="0" err="1"/>
              <a:t>details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51164" y="2008498"/>
            <a:ext cx="10759890" cy="4351338"/>
          </a:xfrm>
        </p:spPr>
        <p:txBody>
          <a:bodyPr>
            <a:normAutofit/>
          </a:bodyPr>
          <a:lstStyle/>
          <a:p>
            <a:r>
              <a:rPr lang="de-AT" dirty="0" err="1"/>
              <a:t>Student‘s</a:t>
            </a:r>
            <a:r>
              <a:rPr lang="de-AT" dirty="0"/>
              <a:t> </a:t>
            </a:r>
            <a:r>
              <a:rPr lang="de-AT" dirty="0" err="1"/>
              <a:t>name</a:t>
            </a:r>
            <a:r>
              <a:rPr lang="de-AT" dirty="0"/>
              <a:t>:</a:t>
            </a:r>
          </a:p>
          <a:p>
            <a:r>
              <a:rPr lang="de-AT"/>
              <a:t>E-Mail: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6AAECEB-8BE8-4E9E-B10C-1ACBC3E35D4E}" type="slidenum">
              <a:rPr lang="de-AT" smtClean="0"/>
              <a:pPr/>
              <a:t>8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48727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Formatvorlage_ECR_CM_SM_Kurs</Template>
  <TotalTime>0</TotalTime>
  <Words>145</Words>
  <Application>Microsoft Office PowerPoint</Application>
  <PresentationFormat>Breitbild</PresentationFormat>
  <Paragraphs>32</Paragraphs>
  <Slides>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Tahoma</vt:lpstr>
      <vt:lpstr>Office Theme</vt:lpstr>
      <vt:lpstr>Important information:</vt:lpstr>
      <vt:lpstr>ECR Academic Student Award 2023</vt:lpstr>
      <vt:lpstr>Title</vt:lpstr>
      <vt:lpstr>Objective(s)</vt:lpstr>
      <vt:lpstr>Methodology</vt:lpstr>
      <vt:lpstr>Key Results</vt:lpstr>
      <vt:lpstr>Relevance for ECR /  ECR-Members</vt:lpstr>
      <vt:lpstr>Contact details</vt:lpstr>
    </vt:vector>
  </TitlesOfParts>
  <Company>GS1 Austria GmbH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Zertifizierter ECR Austria Kurs zum  Category &amp; Shopper Marketing Manager</dc:title>
  <dc:creator>rc</dc:creator>
  <cp:lastModifiedBy>Czurda Regina</cp:lastModifiedBy>
  <cp:revision>85</cp:revision>
  <dcterms:created xsi:type="dcterms:W3CDTF">2016-07-06T07:32:30Z</dcterms:created>
  <dcterms:modified xsi:type="dcterms:W3CDTF">2022-10-17T13:24:26Z</dcterms:modified>
</cp:coreProperties>
</file>