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3" r:id="rId2"/>
    <p:sldId id="314" r:id="rId3"/>
    <p:sldId id="307" r:id="rId4"/>
    <p:sldId id="308" r:id="rId5"/>
    <p:sldId id="309" r:id="rId6"/>
    <p:sldId id="311" r:id="rId7"/>
    <p:sldId id="310" r:id="rId8"/>
    <p:sldId id="31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0" y="3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DCDF-335F-45FD-B208-F4156FF6F460}" type="datetimeFigureOut">
              <a:rPr lang="de-AT" smtClean="0"/>
              <a:t>06.12.2021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6294E-FEB6-4812-B617-98E5D42E0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498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6294E-FEB6-4812-B617-98E5D42E03E0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8352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72C049-ADD2-41C6-B000-AC8EC4DD0596}" type="datetime1">
              <a:rPr lang="de-AT" smtClean="0"/>
              <a:t>06.12.2021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804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DB3145A-4F13-4DA1-98C5-06784A30E558}" type="datetime1">
              <a:rPr lang="de-AT" smtClean="0"/>
              <a:t>06.12.2021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3761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5330506-04C0-49CE-871B-51854D9657FC}" type="datetime1">
              <a:rPr lang="de-AT" smtClean="0"/>
              <a:t>06.12.2021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590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E4DEB9-4545-4FF0-AB71-5AC5B190E61A}" type="datetime1">
              <a:rPr lang="de-AT" smtClean="0"/>
              <a:t>06.12.2021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553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5B930A-5D15-430C-8049-33BDD43C3C70}" type="datetime1">
              <a:rPr lang="de-AT" smtClean="0"/>
              <a:t>06.12.2021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576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B3F92B-7C33-4082-8172-F8C447915334}" type="datetime1">
              <a:rPr lang="de-AT" smtClean="0"/>
              <a:t>06.12.2021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0918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DC7A08-10E5-46AB-ADAA-F4A94E494CE6}" type="datetime1">
              <a:rPr lang="de-AT" smtClean="0"/>
              <a:t>06.12.2021</a:t>
            </a:fld>
            <a:endParaRPr lang="de-AT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6958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5E55971-0B2E-4881-B22E-ED95CCA57318}" type="datetime1">
              <a:rPr lang="de-AT" smtClean="0"/>
              <a:t>06.12.2021</a:t>
            </a:fld>
            <a:endParaRPr lang="de-AT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9832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746E6B-83C2-42FC-BCF0-B43649782B58}" type="datetime1">
              <a:rPr lang="de-AT" smtClean="0"/>
              <a:t>06.12.2021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2254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705E076-0D50-47DE-B5B4-53B80771A4C8}" type="datetime1">
              <a:rPr lang="de-AT" smtClean="0"/>
              <a:t>06.12.2021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1229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0489BC-E75D-4907-814A-9B4409BDAB88}" type="datetime1">
              <a:rPr lang="de-AT" smtClean="0"/>
              <a:t>06.12.2021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728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2026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51164" y="1825625"/>
            <a:ext cx="102026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grpSp>
        <p:nvGrpSpPr>
          <p:cNvPr id="9" name="Gruppieren 8"/>
          <p:cNvGrpSpPr/>
          <p:nvPr userDrawn="1"/>
        </p:nvGrpSpPr>
        <p:grpSpPr>
          <a:xfrm>
            <a:off x="0" y="6041570"/>
            <a:ext cx="12192000" cy="816429"/>
            <a:chOff x="1160917" y="3224892"/>
            <a:chExt cx="10077450" cy="2195292"/>
          </a:xfrm>
        </p:grpSpPr>
        <p:pic>
          <p:nvPicPr>
            <p:cNvPr id="7" name="Grafik 7"/>
            <p:cNvPicPr>
              <a:picLocks noChangeAspect="1"/>
            </p:cNvPicPr>
            <p:nvPr userDrawn="1"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0960"/>
            <a:stretch/>
          </p:blipFill>
          <p:spPr bwMode="auto">
            <a:xfrm>
              <a:off x="1160917" y="3224892"/>
              <a:ext cx="10077450" cy="2195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Grafik 7"/>
            <p:cNvPicPr>
              <a:picLocks noChangeAspect="1"/>
            </p:cNvPicPr>
            <p:nvPr userDrawn="1"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9647" t="93893" r="17299"/>
            <a:stretch/>
          </p:blipFill>
          <p:spPr bwMode="auto">
            <a:xfrm>
              <a:off x="7829549" y="4890918"/>
              <a:ext cx="3331029" cy="461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fld id="{F1F88E5F-8BE7-4640-AD2D-04044951E43A}" type="datetime1">
              <a:rPr lang="de-AT" smtClean="0"/>
              <a:pPr/>
              <a:t>06.12.2021</a:t>
            </a:fld>
            <a:endParaRPr lang="de-AT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r>
              <a:rPr lang="de-AT" dirty="0"/>
              <a:t>Inga Natrop I </a:t>
            </a:r>
            <a:r>
              <a:rPr lang="de-AT" dirty="0" err="1"/>
              <a:t>Category</a:t>
            </a:r>
            <a:r>
              <a:rPr lang="de-AT" dirty="0"/>
              <a:t> Management + Shopper Marketing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3" name="Bild 9" descr="120310_ECR_Manager_inns_PPT2.jpg"/>
          <p:cNvPicPr>
            <a:picLocks noChangeAspect="1"/>
          </p:cNvPicPr>
          <p:nvPr userDrawn="1"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" r="83393" b="87857"/>
          <a:stretch/>
        </p:blipFill>
        <p:spPr bwMode="auto">
          <a:xfrm>
            <a:off x="97971" y="16328"/>
            <a:ext cx="1143000" cy="83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85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de-AT" sz="4400" b="0" i="0" kern="1200" dirty="0">
          <a:solidFill>
            <a:srgbClr val="0070C0"/>
          </a:solidFill>
          <a:latin typeface="Tahoma"/>
          <a:ea typeface="+mn-ea"/>
          <a:cs typeface="Tahom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0C0"/>
        </a:buClr>
        <a:buFont typeface="Arial" panose="020B0604020202020204" pitchFamily="34" charset="0"/>
        <a:buChar char="•"/>
        <a:defRPr sz="2800" b="0" i="0" kern="1200">
          <a:solidFill>
            <a:srgbClr val="002060"/>
          </a:solidFill>
          <a:latin typeface="Tahoma"/>
          <a:ea typeface="+mn-ea"/>
          <a:cs typeface="Tahoma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80000"/>
        <a:buFont typeface="Arial" panose="020B0604020202020204" pitchFamily="34" charset="0"/>
        <a:buChar char="•"/>
        <a:defRPr sz="2400" b="0" i="0" kern="1200">
          <a:solidFill>
            <a:srgbClr val="002060"/>
          </a:solidFill>
          <a:latin typeface="Tahoma"/>
          <a:ea typeface="+mn-ea"/>
          <a:cs typeface="Tahoma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70000"/>
        <a:buFont typeface="Arial" panose="020B0604020202020204" pitchFamily="34" charset="0"/>
        <a:buChar char="•"/>
        <a:defRPr sz="2000" b="0" i="0" kern="1200">
          <a:solidFill>
            <a:srgbClr val="002060"/>
          </a:solidFill>
          <a:latin typeface="Tahoma"/>
          <a:ea typeface="+mn-ea"/>
          <a:cs typeface="Tahoma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Hinweise zur Abgabe der Kurzinfo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1825625"/>
            <a:ext cx="10202636" cy="247047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de-DE" dirty="0"/>
              <a:t>Bitte füllen Sie die folgenden Folien mit der Vorstellung </a:t>
            </a:r>
            <a:br>
              <a:rPr lang="de-DE" dirty="0"/>
            </a:br>
            <a:r>
              <a:rPr lang="de-DE" dirty="0"/>
              <a:t>Ihrer Arbeit.</a:t>
            </a:r>
          </a:p>
          <a:p>
            <a:r>
              <a:rPr lang="de-DE" dirty="0"/>
              <a:t>Bitte beschränken Sie sich pro Abschnitt auf </a:t>
            </a:r>
            <a:r>
              <a:rPr lang="de-DE" u="sng" dirty="0"/>
              <a:t>eine</a:t>
            </a:r>
            <a:r>
              <a:rPr lang="de-DE" dirty="0"/>
              <a:t> (!) Folie!</a:t>
            </a:r>
          </a:p>
          <a:p>
            <a:r>
              <a:rPr lang="de-DE" dirty="0"/>
              <a:t>Bitte verwenden Sie zur Darstellung vorwiegend Text. </a:t>
            </a:r>
          </a:p>
          <a:p>
            <a:r>
              <a:rPr lang="de-DE" dirty="0"/>
              <a:t>Bitte speichern Sie die eingereichte Präsentation im </a:t>
            </a:r>
            <a:r>
              <a:rPr lang="de-DE" dirty="0" err="1"/>
              <a:t>Powerpoint</a:t>
            </a:r>
            <a:r>
              <a:rPr lang="de-DE" dirty="0"/>
              <a:t>-Format ab.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43990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76249"/>
          </a:xfrm>
        </p:spPr>
        <p:txBody>
          <a:bodyPr>
            <a:normAutofit/>
          </a:bodyPr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81232" y="1122363"/>
            <a:ext cx="11829536" cy="2387600"/>
          </a:xfrm>
        </p:spPr>
        <p:txBody>
          <a:bodyPr anchor="ctr">
            <a:normAutofit/>
          </a:bodyPr>
          <a:lstStyle/>
          <a:p>
            <a:r>
              <a:rPr lang="de-AT" sz="4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ECR Academic Student Award 2022</a:t>
            </a:r>
            <a:endParaRPr lang="de-AT" sz="4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181232" y="3602037"/>
            <a:ext cx="11829536" cy="1906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Arial" panose="020B0604020202020204" pitchFamily="34" charset="0"/>
              <a:buNone/>
              <a:defRPr sz="24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80000"/>
              <a:buFont typeface="Arial" panose="020B0604020202020204" pitchFamily="34" charset="0"/>
              <a:buNone/>
              <a:defRPr sz="20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70000"/>
              <a:buFont typeface="Arial" panose="020B0604020202020204" pitchFamily="34" charset="0"/>
              <a:buNone/>
              <a:defRPr sz="18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/>
              <a:t>Name des Studenten / der Studentin: </a:t>
            </a:r>
          </a:p>
          <a:p>
            <a:r>
              <a:rPr lang="de-AT" dirty="0"/>
              <a:t>Hochschule und Institut / Studiengang:</a:t>
            </a:r>
          </a:p>
          <a:p>
            <a:r>
              <a:rPr lang="de-AT" dirty="0"/>
              <a:t>Kategorie der Arbeit (MA, BA, </a:t>
            </a:r>
            <a:r>
              <a:rPr lang="de-AT" dirty="0" err="1"/>
              <a:t>Diss</a:t>
            </a:r>
            <a:r>
              <a:rPr lang="de-AT" dirty="0"/>
              <a:t>.):</a:t>
            </a:r>
          </a:p>
          <a:p>
            <a:r>
              <a:rPr lang="de-AT" dirty="0"/>
              <a:t>Betreuer / Betreuerin der Arbeit: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28070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/>
              <a:t>Titel der 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6" name="Textfeld 5"/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609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/>
              <a:t>Ziel(e) / Forschungsfrage(n)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D47D486-90DD-484B-B2F7-9E3CCFA8C06D}"/>
              </a:ext>
            </a:extLst>
          </p:cNvPr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02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/>
              <a:t>Methodik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C76B5E9-2912-469D-86EB-77A859BED347}"/>
              </a:ext>
            </a:extLst>
          </p:cNvPr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/>
              <a:t>Ergebnisse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F868CF9-4F07-437E-9488-0F942E0E1759}"/>
              </a:ext>
            </a:extLst>
          </p:cNvPr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0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946725" cy="1325563"/>
          </a:xfrm>
        </p:spPr>
        <p:txBody>
          <a:bodyPr/>
          <a:lstStyle/>
          <a:p>
            <a:r>
              <a:rPr lang="de-DE" dirty="0"/>
              <a:t>Relevanz für ECR / ECR-Mitgliedsunternehmen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9F18042-8900-4212-B2D3-66DF7CE831F5}"/>
              </a:ext>
            </a:extLst>
          </p:cNvPr>
          <p:cNvSpPr txBox="1"/>
          <p:nvPr/>
        </p:nvSpPr>
        <p:spPr>
          <a:xfrm>
            <a:off x="7924800" y="788845"/>
            <a:ext cx="3492014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Hinweis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Bitte maximal </a:t>
            </a:r>
            <a:r>
              <a:rPr lang="de-DE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(!)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Folie</a:t>
            </a:r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5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/>
              <a:t>Kontaktdaten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r>
              <a:rPr lang="de-AT" dirty="0"/>
              <a:t>Name des Studenten / der Studentin:</a:t>
            </a:r>
          </a:p>
          <a:p>
            <a:r>
              <a:rPr lang="de-AT" dirty="0"/>
              <a:t>E-Mail-</a:t>
            </a:r>
            <a:r>
              <a:rPr lang="de-AT"/>
              <a:t>Adresse: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4872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Formatvorlage_ECR_CM_SM_Kurs</Template>
  <TotalTime>0</TotalTime>
  <Words>159</Words>
  <Application>Microsoft Office PowerPoint</Application>
  <PresentationFormat>Breitbild</PresentationFormat>
  <Paragraphs>32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Tahoma</vt:lpstr>
      <vt:lpstr>Office Theme</vt:lpstr>
      <vt:lpstr>Hinweise zur Abgabe der Kurzinfo</vt:lpstr>
      <vt:lpstr>ECR Academic Student Award 2022</vt:lpstr>
      <vt:lpstr>Titel der Arbeit</vt:lpstr>
      <vt:lpstr>Ziel(e) / Forschungsfrage(n)</vt:lpstr>
      <vt:lpstr>Methodik</vt:lpstr>
      <vt:lpstr>Ergebnisse</vt:lpstr>
      <vt:lpstr>Relevanz für ECR / ECR-Mitgliedsunternehmen</vt:lpstr>
      <vt:lpstr>Kontaktdaten</vt:lpstr>
    </vt:vector>
  </TitlesOfParts>
  <Company>GS1 Austria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Zertifizierter ECR Austria Kurs zum  Category &amp; Shopper Marketing Manager</dc:title>
  <dc:creator>rc</dc:creator>
  <cp:lastModifiedBy>Czurda Regina</cp:lastModifiedBy>
  <cp:revision>88</cp:revision>
  <dcterms:created xsi:type="dcterms:W3CDTF">2016-07-06T07:32:30Z</dcterms:created>
  <dcterms:modified xsi:type="dcterms:W3CDTF">2021-12-06T13:41:19Z</dcterms:modified>
</cp:coreProperties>
</file>