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9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060B53-94C2-4C4F-B0CF-4E760A92E7E7}" v="14" dt="2024-01-26T18:10:31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6209-E4DF-4C74-AA8F-A0AFE82A4F48}" type="datetimeFigureOut">
              <a:rPr lang="de-AT" smtClean="0"/>
              <a:t>28.01.2024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118-CA47-475C-9FFC-F8E9C0D911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263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6209-E4DF-4C74-AA8F-A0AFE82A4F48}" type="datetimeFigureOut">
              <a:rPr lang="de-AT" smtClean="0"/>
              <a:t>28.01.2024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118-CA47-475C-9FFC-F8E9C0D911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144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6209-E4DF-4C74-AA8F-A0AFE82A4F48}" type="datetimeFigureOut">
              <a:rPr lang="de-AT" smtClean="0"/>
              <a:t>28.01.2024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118-CA47-475C-9FFC-F8E9C0D911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118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6209-E4DF-4C74-AA8F-A0AFE82A4F48}" type="datetimeFigureOut">
              <a:rPr lang="de-AT" smtClean="0"/>
              <a:t>28.01.2024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118-CA47-475C-9FFC-F8E9C0D911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668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6209-E4DF-4C74-AA8F-A0AFE82A4F48}" type="datetimeFigureOut">
              <a:rPr lang="de-AT" smtClean="0"/>
              <a:t>28.01.2024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118-CA47-475C-9FFC-F8E9C0D911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196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6209-E4DF-4C74-AA8F-A0AFE82A4F48}" type="datetimeFigureOut">
              <a:rPr lang="de-AT" smtClean="0"/>
              <a:t>28.01.2024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118-CA47-475C-9FFC-F8E9C0D911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78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6209-E4DF-4C74-AA8F-A0AFE82A4F48}" type="datetimeFigureOut">
              <a:rPr lang="de-AT" smtClean="0"/>
              <a:t>28.01.2024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118-CA47-475C-9FFC-F8E9C0D911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809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6209-E4DF-4C74-AA8F-A0AFE82A4F48}" type="datetimeFigureOut">
              <a:rPr lang="de-AT" smtClean="0"/>
              <a:t>28.01.2024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118-CA47-475C-9FFC-F8E9C0D911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924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6209-E4DF-4C74-AA8F-A0AFE82A4F48}" type="datetimeFigureOut">
              <a:rPr lang="de-AT" smtClean="0"/>
              <a:t>28.01.2024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118-CA47-475C-9FFC-F8E9C0D911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999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6209-E4DF-4C74-AA8F-A0AFE82A4F48}" type="datetimeFigureOut">
              <a:rPr lang="de-AT" smtClean="0"/>
              <a:t>28.01.2024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118-CA47-475C-9FFC-F8E9C0D911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564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6209-E4DF-4C74-AA8F-A0AFE82A4F48}" type="datetimeFigureOut">
              <a:rPr lang="de-AT" smtClean="0"/>
              <a:t>28.01.2024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118-CA47-475C-9FFC-F8E9C0D911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697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D6209-E4DF-4C74-AA8F-A0AFE82A4F48}" type="datetimeFigureOut">
              <a:rPr lang="de-AT" smtClean="0"/>
              <a:t>28.01.2024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D6118-CA47-475C-9FFC-F8E9C0D911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841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erson, Kleidung, Finger, Handgelenk enthält.&#10;&#10;Automatisch generierte Beschreibung">
            <a:extLst>
              <a:ext uri="{FF2B5EF4-FFF2-40B4-BE49-F238E27FC236}">
                <a16:creationId xmlns:a16="http://schemas.microsoft.com/office/drawing/2014/main" id="{E45CAB95-93CA-9111-8E61-DD20991B5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4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hachfigur, Hallensportarten, Schach, Brettspiel enthält.&#10;&#10;Automatisch generierte Beschreibung">
            <a:extLst>
              <a:ext uri="{FF2B5EF4-FFF2-40B4-BE49-F238E27FC236}">
                <a16:creationId xmlns:a16="http://schemas.microsoft.com/office/drawing/2014/main" id="{C37C9028-988A-2532-5805-03E919E18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15" y="0"/>
            <a:ext cx="5306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25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port, Klettern, Abenteuer, Kletterschuhe enthält.&#10;&#10;Automatisch generierte Beschreibung">
            <a:extLst>
              <a:ext uri="{FF2B5EF4-FFF2-40B4-BE49-F238E27FC236}">
                <a16:creationId xmlns:a16="http://schemas.microsoft.com/office/drawing/2014/main" id="{A6A9BE11-A79F-96B4-73EC-ACA989CD7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10" y="0"/>
            <a:ext cx="4538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2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Akrobatik, Zirkus, Balance, Luftakrobat enthält.&#10;&#10;Automatisch generierte Beschreibung">
            <a:extLst>
              <a:ext uri="{FF2B5EF4-FFF2-40B4-BE49-F238E27FC236}">
                <a16:creationId xmlns:a16="http://schemas.microsoft.com/office/drawing/2014/main" id="{FD405286-0D01-6588-B04E-99683502F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08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immel, draußen, Gebäude, Holz enthält.&#10;&#10;Automatisch generierte Beschreibung">
            <a:extLst>
              <a:ext uri="{FF2B5EF4-FFF2-40B4-BE49-F238E27FC236}">
                <a16:creationId xmlns:a16="http://schemas.microsoft.com/office/drawing/2014/main" id="{3CA5C034-176C-5D3F-C5CF-D4F9A688C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09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äugetier, Horn, Landtier, Ziege enthält.&#10;&#10;Automatisch generierte Beschreibung">
            <a:extLst>
              <a:ext uri="{FF2B5EF4-FFF2-40B4-BE49-F238E27FC236}">
                <a16:creationId xmlns:a16="http://schemas.microsoft.com/office/drawing/2014/main" id="{C71ECDB9-DD0E-3AC9-A4CE-2563CF952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821"/>
            <a:ext cx="9144000" cy="605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37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, Kleidung, Mann, Gentleman enthält.&#10;&#10;Automatisch generierte Beschreibung">
            <a:extLst>
              <a:ext uri="{FF2B5EF4-FFF2-40B4-BE49-F238E27FC236}">
                <a16:creationId xmlns:a16="http://schemas.microsoft.com/office/drawing/2014/main" id="{4E38BBD9-8E6A-B151-E936-CF747DC42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17"/>
            <a:ext cx="9144000" cy="610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04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Elektronik, Text, computer, Screenshot enthält.&#10;&#10;Automatisch generierte Beschreibung">
            <a:extLst>
              <a:ext uri="{FF2B5EF4-FFF2-40B4-BE49-F238E27FC236}">
                <a16:creationId xmlns:a16="http://schemas.microsoft.com/office/drawing/2014/main" id="{127C9E6C-007B-AFC5-DF6E-163B8002E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5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, Mann, Hand enthält.&#10;&#10;Automatisch generierte Beschreibung">
            <a:extLst>
              <a:ext uri="{FF2B5EF4-FFF2-40B4-BE49-F238E27FC236}">
                <a16:creationId xmlns:a16="http://schemas.microsoft.com/office/drawing/2014/main" id="{AD1345AD-F2EE-0A5A-8983-40DCC7521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3" y="0"/>
            <a:ext cx="8556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9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Berg, Natur, Schnee, Landschaft enthält.&#10;&#10;Automatisch generierte Beschreibung">
            <a:extLst>
              <a:ext uri="{FF2B5EF4-FFF2-40B4-BE49-F238E27FC236}">
                <a16:creationId xmlns:a16="http://schemas.microsoft.com/office/drawing/2014/main" id="{CAE2DC95-A125-48F9-E300-C54CF8658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18" y="0"/>
            <a:ext cx="5144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9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pielzeug, Actionfigur, Helm, Cartoon enthält.&#10;&#10;Automatisch generierte Beschreibung">
            <a:extLst>
              <a:ext uri="{FF2B5EF4-FFF2-40B4-BE49-F238E27FC236}">
                <a16:creationId xmlns:a16="http://schemas.microsoft.com/office/drawing/2014/main" id="{DF874912-8C43-DBCC-2EC4-626C35FF2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" y="0"/>
            <a:ext cx="9140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1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Gelände, draußen, Wirbellose, Strand enthält.&#10;&#10;Automatisch generierte Beschreibung">
            <a:extLst>
              <a:ext uri="{FF2B5EF4-FFF2-40B4-BE49-F238E27FC236}">
                <a16:creationId xmlns:a16="http://schemas.microsoft.com/office/drawing/2014/main" id="{D535A821-B7B1-018C-830F-97FA39B01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27" y="0"/>
            <a:ext cx="4573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9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Im Haus, Spielzeug, Babyspielzeug, Plastik enthält.&#10;&#10;Automatisch generierte Beschreibung">
            <a:extLst>
              <a:ext uri="{FF2B5EF4-FFF2-40B4-BE49-F238E27FC236}">
                <a16:creationId xmlns:a16="http://schemas.microsoft.com/office/drawing/2014/main" id="{C6E3243A-02E4-B2DA-9420-61B153920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13" y="1275859"/>
            <a:ext cx="6465773" cy="430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1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Laborausstattung, Chemie, Lösung, Becher enthält.&#10;&#10;Automatisch generierte Beschreibung">
            <a:extLst>
              <a:ext uri="{FF2B5EF4-FFF2-40B4-BE49-F238E27FC236}">
                <a16:creationId xmlns:a16="http://schemas.microsoft.com/office/drawing/2014/main" id="{8607D5DC-B2C5-FE3D-ABE9-772C3C37C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48"/>
            <a:ext cx="9144000" cy="608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94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immel, Ameise, draußen, Hinterleuchtung enthält.&#10;&#10;Automatisch generierte Beschreibung">
            <a:extLst>
              <a:ext uri="{FF2B5EF4-FFF2-40B4-BE49-F238E27FC236}">
                <a16:creationId xmlns:a16="http://schemas.microsoft.com/office/drawing/2014/main" id="{1542E092-5228-9E92-72F2-6035FFA90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123"/>
            <a:ext cx="9144000" cy="651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8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pielzeug, Spielzeugauto, Bauspielzeug, Babyspielzeug enthält.&#10;&#10;Automatisch generierte Beschreibung">
            <a:extLst>
              <a:ext uri="{FF2B5EF4-FFF2-40B4-BE49-F238E27FC236}">
                <a16:creationId xmlns:a16="http://schemas.microsoft.com/office/drawing/2014/main" id="{F4ECC48F-C8DB-B418-F8A2-5178F9785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472"/>
            <a:ext cx="9144000" cy="609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52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0</Words>
  <Application>Microsoft Office PowerPoint</Application>
  <PresentationFormat>Bildschirmpräsentation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Pfoser Sarah</dc:creator>
  <cp:lastModifiedBy>Pfoser Sarah</cp:lastModifiedBy>
  <cp:revision>2</cp:revision>
  <dcterms:created xsi:type="dcterms:W3CDTF">2024-01-26T16:22:39Z</dcterms:created>
  <dcterms:modified xsi:type="dcterms:W3CDTF">2024-01-29T07:56:28Z</dcterms:modified>
</cp:coreProperties>
</file>